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9"/>
  </p:notesMasterIdLst>
  <p:sldIdLst>
    <p:sldId id="313" r:id="rId2"/>
    <p:sldId id="314" r:id="rId3"/>
    <p:sldId id="306" r:id="rId4"/>
    <p:sldId id="321" r:id="rId5"/>
    <p:sldId id="337" r:id="rId6"/>
    <p:sldId id="322" r:id="rId7"/>
    <p:sldId id="336" r:id="rId8"/>
    <p:sldId id="324" r:id="rId9"/>
    <p:sldId id="327" r:id="rId10"/>
    <p:sldId id="339" r:id="rId11"/>
    <p:sldId id="330" r:id="rId12"/>
    <p:sldId id="343" r:id="rId13"/>
    <p:sldId id="331" r:id="rId14"/>
    <p:sldId id="341" r:id="rId15"/>
    <p:sldId id="340" r:id="rId16"/>
    <p:sldId id="334" r:id="rId17"/>
    <p:sldId id="33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9EF"/>
    <a:srgbClr val="F7C9A9"/>
    <a:srgbClr val="7D9DD4"/>
    <a:srgbClr val="20245B"/>
    <a:srgbClr val="8FAADC"/>
    <a:srgbClr val="78459E"/>
    <a:srgbClr val="A9D18E"/>
    <a:srgbClr val="FFFF0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2901" autoAdjust="0"/>
  </p:normalViewPr>
  <p:slideViewPr>
    <p:cSldViewPr snapToGrid="0">
      <p:cViewPr varScale="1">
        <p:scale>
          <a:sx n="107" d="100"/>
          <a:sy n="107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B6270-B124-4068-B935-B0530ED8DAA5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8F4FC-A0C3-4CE1-9619-372DFD30D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128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8F4FC-A0C3-4CE1-9619-372DFD30DE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76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https://cdn.discordapp.com/attachments/1255395223669047327/1262222594438860960/BD_functionalFan-Detailed_BD.drawio.png?ex=6695cfe5&amp;is=66947e65&amp;hm=5eda5052bbd902ea161da470f5427a1967c47bd553419a9114e0aa3591b2040f&amp;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8F4FC-A0C3-4CE1-9619-372DFD30DE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5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sonic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많이 쓸수록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많이 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각을 제어하기 위해서 안정적으로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소닉이 필요한데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hardware utilize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높이기 위해서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각을 감지할 수 있는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idea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고려했다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8F4FC-A0C3-4CE1-9619-372DFD30DE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24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0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0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5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0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18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3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0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33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5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273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1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AF20B-2F71-4A09-8168-02D0E2AE4E7A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8290-480D-4100-AF3E-BC15AD5F6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88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/Jepbu6V5jWs?feature=share" TargetMode="External"/><Relationship Id="rId2" Type="http://schemas.openxmlformats.org/officeDocument/2006/relationships/hyperlink" Target="https://youtube.com/watch/lhrXHiQR6Ao?feature=share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discordapp.com/attachments/1255395223669047327/1262244835163639808/BD_functionalFan-Detailed_BD.drawio.png?ex=6695e49c&amp;is=6694931c&amp;hm=a9c0640ca261881455efc3bfda5f869e745847d4066a03d9041da414c1e887c2&amp;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7C8D99-4DAE-C3B4-D747-C250DEF07D6A}"/>
              </a:ext>
            </a:extLst>
          </p:cNvPr>
          <p:cNvSpPr/>
          <p:nvPr/>
        </p:nvSpPr>
        <p:spPr>
          <a:xfrm>
            <a:off x="0" y="1464130"/>
            <a:ext cx="12192000" cy="1109622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5560BD0-9E99-5EA9-64AE-51EEB8CE3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495" y="1627539"/>
            <a:ext cx="9871010" cy="7828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Functional Fan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C491D85E-B328-03B7-4180-531B47D6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1</a:t>
            </a:fld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125" y="3756395"/>
            <a:ext cx="40481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5F5DA0-68C9-C91D-4B3D-2F13609C2854}"/>
              </a:ext>
            </a:extLst>
          </p:cNvPr>
          <p:cNvSpPr/>
          <p:nvPr/>
        </p:nvSpPr>
        <p:spPr>
          <a:xfrm>
            <a:off x="0" y="-11845"/>
            <a:ext cx="12192000" cy="959257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23093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10</a:t>
            </a:fld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92796-ECBC-3992-5D4F-F5E3A648CF38}"/>
              </a:ext>
            </a:extLst>
          </p:cNvPr>
          <p:cNvSpPr txBox="1"/>
          <p:nvPr/>
        </p:nvSpPr>
        <p:spPr>
          <a:xfrm>
            <a:off x="75891" y="239485"/>
            <a:ext cx="11581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Resource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928755-3B92-44D2-2930-A8FC9356B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2" y="1454325"/>
            <a:ext cx="11316025" cy="4649441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476565" y="2348753"/>
            <a:ext cx="627529" cy="3585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92506" y="4491318"/>
            <a:ext cx="331693" cy="3047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770096" y="4796072"/>
            <a:ext cx="376515" cy="2361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0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C17C51-563F-07A2-2763-CAF4092844AE}"/>
              </a:ext>
            </a:extLst>
          </p:cNvPr>
          <p:cNvSpPr/>
          <p:nvPr/>
        </p:nvSpPr>
        <p:spPr>
          <a:xfrm>
            <a:off x="0" y="1464130"/>
            <a:ext cx="12192000" cy="1109622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169506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Additional Function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11</a:t>
            </a:fld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35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5F5DA0-68C9-C91D-4B3D-2F13609C2854}"/>
              </a:ext>
            </a:extLst>
          </p:cNvPr>
          <p:cNvSpPr/>
          <p:nvPr/>
        </p:nvSpPr>
        <p:spPr>
          <a:xfrm>
            <a:off x="0" y="-11845"/>
            <a:ext cx="12192000" cy="959257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23093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12</a:t>
            </a:fld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92796-ECBC-3992-5D4F-F5E3A648CF38}"/>
              </a:ext>
            </a:extLst>
          </p:cNvPr>
          <p:cNvSpPr txBox="1"/>
          <p:nvPr/>
        </p:nvSpPr>
        <p:spPr>
          <a:xfrm>
            <a:off x="75891" y="239485"/>
            <a:ext cx="11581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Function – Tracking Fan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2EA985-0923-462E-6C84-69B2B8D9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09" y="1244863"/>
            <a:ext cx="4323073" cy="2016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0E574A-C7E3-87D4-C124-99F3F134290A}"/>
              </a:ext>
            </a:extLst>
          </p:cNvPr>
          <p:cNvSpPr txBox="1"/>
          <p:nvPr/>
        </p:nvSpPr>
        <p:spPr>
          <a:xfrm>
            <a:off x="4889195" y="1300043"/>
            <a:ext cx="4679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We want to adjust by 1 degree increments, so we set it to 12-bit steps.</a:t>
            </a: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The servo motor will move when the PWM period is between 5% and 10%.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The step range for -90 to 90 degrees should be 205 to 410, but in our experiments, it was 102 to 510.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D190F6-37CA-9599-3936-F27E7EC9E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1" y="3407159"/>
            <a:ext cx="3128146" cy="30052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1EAD4D-0884-61A4-ADB3-D771013E799A}"/>
              </a:ext>
            </a:extLst>
          </p:cNvPr>
          <p:cNvSpPr txBox="1"/>
          <p:nvPr/>
        </p:nvSpPr>
        <p:spPr>
          <a:xfrm>
            <a:off x="4837748" y="4696523"/>
            <a:ext cx="467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And we also figured out the working range of the ultrasonic sensor.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6A5F3-327A-6207-15A7-09821E2AD663}"/>
              </a:ext>
            </a:extLst>
          </p:cNvPr>
          <p:cNvSpPr txBox="1"/>
          <p:nvPr/>
        </p:nvSpPr>
        <p:spPr>
          <a:xfrm>
            <a:off x="1207067" y="6315146"/>
            <a:ext cx="6164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Ideal degree of ultrasonic sensor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6A5F3-327A-6207-15A7-09821E2AD663}"/>
              </a:ext>
            </a:extLst>
          </p:cNvPr>
          <p:cNvSpPr txBox="1"/>
          <p:nvPr/>
        </p:nvSpPr>
        <p:spPr>
          <a:xfrm>
            <a:off x="1012814" y="3101953"/>
            <a:ext cx="6164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Servo motor duty cycle description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5F5DA0-68C9-C91D-4B3D-2F13609C2854}"/>
              </a:ext>
            </a:extLst>
          </p:cNvPr>
          <p:cNvSpPr/>
          <p:nvPr/>
        </p:nvSpPr>
        <p:spPr>
          <a:xfrm>
            <a:off x="0" y="-11845"/>
            <a:ext cx="12192000" cy="959257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23093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13</a:t>
            </a:fld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92796-ECBC-3992-5D4F-F5E3A648CF38}"/>
              </a:ext>
            </a:extLst>
          </p:cNvPr>
          <p:cNvSpPr txBox="1"/>
          <p:nvPr/>
        </p:nvSpPr>
        <p:spPr>
          <a:xfrm>
            <a:off x="75891" y="239485"/>
            <a:ext cx="11581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Function – Tracking Fan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65744" y="214002"/>
            <a:ext cx="5515895" cy="73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원형 29"/>
          <p:cNvSpPr/>
          <p:nvPr/>
        </p:nvSpPr>
        <p:spPr>
          <a:xfrm rot="13205400">
            <a:off x="2035361" y="-1216255"/>
            <a:ext cx="7984278" cy="7141812"/>
          </a:xfrm>
          <a:prstGeom prst="pie">
            <a:avLst>
              <a:gd name="adj1" fmla="val 12533728"/>
              <a:gd name="adj2" fmla="val 15658055"/>
            </a:avLst>
          </a:prstGeom>
          <a:solidFill>
            <a:schemeClr val="accent2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원형 30"/>
          <p:cNvSpPr/>
          <p:nvPr/>
        </p:nvSpPr>
        <p:spPr>
          <a:xfrm rot="13205400">
            <a:off x="357499" y="-993379"/>
            <a:ext cx="6371631" cy="6924900"/>
          </a:xfrm>
          <a:prstGeom prst="pie">
            <a:avLst>
              <a:gd name="adj1" fmla="val 11595786"/>
              <a:gd name="adj2" fmla="val 14936764"/>
            </a:avLst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원형 31"/>
          <p:cNvSpPr/>
          <p:nvPr/>
        </p:nvSpPr>
        <p:spPr>
          <a:xfrm rot="12598180">
            <a:off x="5221854" y="-1101092"/>
            <a:ext cx="6573021" cy="7118660"/>
          </a:xfrm>
          <a:prstGeom prst="pie">
            <a:avLst>
              <a:gd name="adj1" fmla="val 12611328"/>
              <a:gd name="adj2" fmla="val 16435561"/>
            </a:avLst>
          </a:prstGeom>
          <a:solidFill>
            <a:schemeClr val="accent5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5F5DA0-68C9-C91D-4B3D-2F13609C2854}"/>
              </a:ext>
            </a:extLst>
          </p:cNvPr>
          <p:cNvSpPr/>
          <p:nvPr/>
        </p:nvSpPr>
        <p:spPr>
          <a:xfrm>
            <a:off x="0" y="-11845"/>
            <a:ext cx="12192000" cy="959257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23093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14</a:t>
            </a:fld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92796-ECBC-3992-5D4F-F5E3A648CF38}"/>
              </a:ext>
            </a:extLst>
          </p:cNvPr>
          <p:cNvSpPr txBox="1"/>
          <p:nvPr/>
        </p:nvSpPr>
        <p:spPr>
          <a:xfrm>
            <a:off x="75891" y="239485"/>
            <a:ext cx="11581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 Fan – (One Hot Encoding)</a:t>
            </a:r>
            <a:endParaRPr lang="ko-KR" altLang="en-US" sz="4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34A9084-6836-18BA-B4D9-D1DD6C43FB46}"/>
              </a:ext>
            </a:extLst>
          </p:cNvPr>
          <p:cNvSpPr/>
          <p:nvPr/>
        </p:nvSpPr>
        <p:spPr>
          <a:xfrm>
            <a:off x="3400339" y="3713044"/>
            <a:ext cx="482921" cy="513898"/>
          </a:xfrm>
          <a:prstGeom prst="ellipse">
            <a:avLst/>
          </a:prstGeom>
          <a:solidFill>
            <a:srgbClr val="202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32A75BC-0CBF-0854-E19D-5A187113B9CE}"/>
              </a:ext>
            </a:extLst>
          </p:cNvPr>
          <p:cNvSpPr/>
          <p:nvPr/>
        </p:nvSpPr>
        <p:spPr>
          <a:xfrm>
            <a:off x="5782314" y="3713044"/>
            <a:ext cx="482921" cy="513898"/>
          </a:xfrm>
          <a:prstGeom prst="ellipse">
            <a:avLst/>
          </a:prstGeom>
          <a:solidFill>
            <a:srgbClr val="202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C33A977-36AF-FB89-D990-2832F26C27E2}"/>
              </a:ext>
            </a:extLst>
          </p:cNvPr>
          <p:cNvSpPr/>
          <p:nvPr/>
        </p:nvSpPr>
        <p:spPr>
          <a:xfrm>
            <a:off x="8369232" y="3719839"/>
            <a:ext cx="482921" cy="513898"/>
          </a:xfrm>
          <a:prstGeom prst="ellipse">
            <a:avLst/>
          </a:prstGeom>
          <a:solidFill>
            <a:srgbClr val="2024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3E42A98-CA5D-C615-DB2B-734E609C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78" y="1528943"/>
            <a:ext cx="1556456" cy="92988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C7CF05F-8847-D3F6-FECB-3F43627C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99" y="1529913"/>
            <a:ext cx="1556456" cy="92988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3DF14C4-6530-C74A-9BBD-A454A3CD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972" y="1542532"/>
            <a:ext cx="1556456" cy="9298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576A5F3-327A-6207-15A7-09821E2AD663}"/>
              </a:ext>
            </a:extLst>
          </p:cNvPr>
          <p:cNvSpPr txBox="1"/>
          <p:nvPr/>
        </p:nvSpPr>
        <p:spPr>
          <a:xfrm>
            <a:off x="202958" y="6202852"/>
            <a:ext cx="10491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Servo duty					102					307						510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39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5F5DA0-68C9-C91D-4B3D-2F13609C2854}"/>
              </a:ext>
            </a:extLst>
          </p:cNvPr>
          <p:cNvSpPr/>
          <p:nvPr/>
        </p:nvSpPr>
        <p:spPr>
          <a:xfrm>
            <a:off x="0" y="-11845"/>
            <a:ext cx="12192000" cy="959257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23093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15</a:t>
            </a:fld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92796-ECBC-3992-5D4F-F5E3A648CF38}"/>
              </a:ext>
            </a:extLst>
          </p:cNvPr>
          <p:cNvSpPr txBox="1"/>
          <p:nvPr/>
        </p:nvSpPr>
        <p:spPr>
          <a:xfrm>
            <a:off x="75891" y="239485"/>
            <a:ext cx="11581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 Fan – (3-5 mode)</a:t>
            </a:r>
            <a:endParaRPr lang="ko-KR" altLang="en-US" sz="40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89DC11C-31D7-D9A0-EED0-4D973E2510C9}"/>
              </a:ext>
            </a:extLst>
          </p:cNvPr>
          <p:cNvGrpSpPr/>
          <p:nvPr/>
        </p:nvGrpSpPr>
        <p:grpSpPr>
          <a:xfrm>
            <a:off x="357499" y="-1216255"/>
            <a:ext cx="11434594" cy="7619967"/>
            <a:chOff x="532226" y="-761967"/>
            <a:chExt cx="11434594" cy="761996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789401B-2CD3-DFC2-BD24-A6782E92C0A1}"/>
                </a:ext>
              </a:extLst>
            </p:cNvPr>
            <p:cNvGrpSpPr/>
            <p:nvPr/>
          </p:nvGrpSpPr>
          <p:grpSpPr>
            <a:xfrm>
              <a:off x="532226" y="-761967"/>
              <a:ext cx="11434594" cy="7619967"/>
              <a:chOff x="637061" y="-631338"/>
              <a:chExt cx="11434594" cy="7619967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953325" y="3078803"/>
                <a:ext cx="9084789" cy="39098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원형 11"/>
              <p:cNvSpPr/>
              <p:nvPr/>
            </p:nvSpPr>
            <p:spPr>
              <a:xfrm rot="13205400">
                <a:off x="2314923" y="-631338"/>
                <a:ext cx="7984278" cy="7141812"/>
              </a:xfrm>
              <a:prstGeom prst="pie">
                <a:avLst>
                  <a:gd name="adj1" fmla="val 12533728"/>
                  <a:gd name="adj2" fmla="val 15658055"/>
                </a:avLst>
              </a:prstGeom>
              <a:solidFill>
                <a:schemeClr val="accent2">
                  <a:lumMod val="60000"/>
                  <a:lumOff val="40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원형 7"/>
              <p:cNvSpPr/>
              <p:nvPr/>
            </p:nvSpPr>
            <p:spPr>
              <a:xfrm rot="13205400">
                <a:off x="637061" y="-408462"/>
                <a:ext cx="6371631" cy="6924900"/>
              </a:xfrm>
              <a:prstGeom prst="pie">
                <a:avLst>
                  <a:gd name="adj1" fmla="val 11595786"/>
                  <a:gd name="adj2" fmla="val 14936764"/>
                </a:avLst>
              </a:prstGeom>
              <a:solidFill>
                <a:schemeClr val="accent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원형 12"/>
              <p:cNvSpPr/>
              <p:nvPr/>
            </p:nvSpPr>
            <p:spPr>
              <a:xfrm rot="13205400">
                <a:off x="5428307" y="-508551"/>
                <a:ext cx="6643348" cy="7084361"/>
              </a:xfrm>
              <a:prstGeom prst="pie">
                <a:avLst>
                  <a:gd name="adj1" fmla="val 12611328"/>
                  <a:gd name="adj2" fmla="val 16628792"/>
                </a:avLst>
              </a:prstGeom>
              <a:solidFill>
                <a:schemeClr val="accent5">
                  <a:lumMod val="60000"/>
                  <a:lumOff val="4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550674" y="4227098"/>
                <a:ext cx="482921" cy="513898"/>
              </a:xfrm>
              <a:prstGeom prst="ellipse">
                <a:avLst/>
              </a:prstGeom>
              <a:solidFill>
                <a:srgbClr val="2024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/>
                  <a:t>1</a:t>
                </a:r>
                <a:endParaRPr lang="ko-KR" altLang="en-US" sz="2400" b="1" dirty="0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888323" y="4133910"/>
                <a:ext cx="482921" cy="513898"/>
              </a:xfrm>
              <a:prstGeom prst="ellipse">
                <a:avLst/>
              </a:prstGeom>
              <a:solidFill>
                <a:srgbClr val="2024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/>
                  <a:t>3</a:t>
                </a:r>
                <a:endParaRPr lang="ko-KR" altLang="en-US" sz="2400" b="1" dirty="0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8283606" y="4133910"/>
                <a:ext cx="482921" cy="498829"/>
              </a:xfrm>
              <a:prstGeom prst="ellipse">
                <a:avLst/>
              </a:prstGeom>
              <a:solidFill>
                <a:srgbClr val="2024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/>
                  <a:t>5</a:t>
                </a:r>
                <a:endParaRPr lang="ko-KR" altLang="en-US" sz="2400" b="1" dirty="0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4802391" y="5292440"/>
                <a:ext cx="441718" cy="476233"/>
              </a:xfrm>
              <a:prstGeom prst="ellipse">
                <a:avLst/>
              </a:prstGeom>
              <a:solidFill>
                <a:srgbClr val="2024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/>
                  <a:t>2</a:t>
                </a:r>
                <a:endParaRPr lang="ko-KR" altLang="en-US" sz="2400" b="1" dirty="0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6756338" y="5245846"/>
                <a:ext cx="441718" cy="476233"/>
              </a:xfrm>
              <a:prstGeom prst="ellipse">
                <a:avLst/>
              </a:prstGeom>
              <a:solidFill>
                <a:srgbClr val="2024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/>
                  <a:t>4</a:t>
                </a:r>
                <a:endParaRPr lang="ko-KR" altLang="en-US" sz="2400" b="1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A00F9AE-5501-558E-390F-1BD809223D01}"/>
                </a:ext>
              </a:extLst>
            </p:cNvPr>
            <p:cNvGrpSpPr/>
            <p:nvPr/>
          </p:nvGrpSpPr>
          <p:grpSpPr>
            <a:xfrm>
              <a:off x="2862305" y="1983231"/>
              <a:ext cx="6479850" cy="943472"/>
              <a:chOff x="3330053" y="2197030"/>
              <a:chExt cx="6479850" cy="943472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3E42A98-CA5D-C615-DB2B-734E609CD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30053" y="2197030"/>
                <a:ext cx="1556456" cy="92988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C7CF05F-8847-D3F6-FECB-3F43627C6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93674" y="2198000"/>
                <a:ext cx="1556456" cy="929883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D3DF14C4-6530-C74A-9BBD-A454A3CD92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3447" y="2210619"/>
                <a:ext cx="1556456" cy="9298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08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C17C51-563F-07A2-2763-CAF4092844AE}"/>
              </a:ext>
            </a:extLst>
          </p:cNvPr>
          <p:cNvSpPr/>
          <p:nvPr/>
        </p:nvSpPr>
        <p:spPr>
          <a:xfrm>
            <a:off x="0" y="1464130"/>
            <a:ext cx="12192000" cy="1109622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169506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Demo Video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16</a:t>
            </a:fld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EAA23-7081-95B8-3CF4-079112D39898}"/>
              </a:ext>
            </a:extLst>
          </p:cNvPr>
          <p:cNvSpPr txBox="1"/>
          <p:nvPr/>
        </p:nvSpPr>
        <p:spPr>
          <a:xfrm>
            <a:off x="1727864" y="3681150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https://youtube.com/</a:t>
            </a:r>
            <a:r>
              <a:rPr lang="en-US" altLang="ko-KR" dirty="0">
                <a:hlinkClick r:id="rId2"/>
              </a:rPr>
              <a:t>watch</a:t>
            </a:r>
            <a:r>
              <a:rPr lang="ko-KR" altLang="en-US" dirty="0">
                <a:hlinkClick r:id="rId2"/>
              </a:rPr>
              <a:t>/lhrXHiQR6Ao?feature=share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7A8B1-AC82-7343-5EF8-332136917FD5}"/>
              </a:ext>
            </a:extLst>
          </p:cNvPr>
          <p:cNvSpPr txBox="1"/>
          <p:nvPr/>
        </p:nvSpPr>
        <p:spPr>
          <a:xfrm>
            <a:off x="1734396" y="4549830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https://youtube.com/</a:t>
            </a:r>
            <a:r>
              <a:rPr lang="en-US" altLang="ko-KR" dirty="0">
                <a:hlinkClick r:id="rId3"/>
              </a:rPr>
              <a:t>watch</a:t>
            </a:r>
            <a:r>
              <a:rPr lang="ko-KR" altLang="en-US" dirty="0">
                <a:hlinkClick r:id="rId3"/>
              </a:rPr>
              <a:t>/Jepbu6V5jWs?feature=share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54DDC-5A90-4FDA-C661-59803913C2E8}"/>
              </a:ext>
            </a:extLst>
          </p:cNvPr>
          <p:cNvSpPr txBox="1"/>
          <p:nvPr/>
        </p:nvSpPr>
        <p:spPr>
          <a:xfrm>
            <a:off x="7549626" y="4567885"/>
            <a:ext cx="422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3-5 mode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6CACE5-04DB-DE4C-B197-9C6C39ED67D3}"/>
              </a:ext>
            </a:extLst>
          </p:cNvPr>
          <p:cNvSpPr txBox="1"/>
          <p:nvPr/>
        </p:nvSpPr>
        <p:spPr>
          <a:xfrm>
            <a:off x="7521476" y="3741819"/>
            <a:ext cx="422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Complete functionality 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0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C17C51-563F-07A2-2763-CAF4092844AE}"/>
              </a:ext>
            </a:extLst>
          </p:cNvPr>
          <p:cNvSpPr/>
          <p:nvPr/>
        </p:nvSpPr>
        <p:spPr>
          <a:xfrm>
            <a:off x="0" y="1464130"/>
            <a:ext cx="12192000" cy="1109622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169506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Q&amp;A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17</a:t>
            </a:fld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97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73608A3-F2B1-A995-185D-86624A082EE0}"/>
              </a:ext>
            </a:extLst>
          </p:cNvPr>
          <p:cNvSpPr/>
          <p:nvPr/>
        </p:nvSpPr>
        <p:spPr>
          <a:xfrm>
            <a:off x="0" y="-7478"/>
            <a:ext cx="12223337" cy="959257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F4E61-962F-FFC5-198A-6AC8EE732CE6}"/>
              </a:ext>
            </a:extLst>
          </p:cNvPr>
          <p:cNvSpPr txBox="1"/>
          <p:nvPr/>
        </p:nvSpPr>
        <p:spPr>
          <a:xfrm>
            <a:off x="55596" y="117658"/>
            <a:ext cx="11892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4D30D3-5356-6F90-DBC8-E986502CF574}"/>
              </a:ext>
            </a:extLst>
          </p:cNvPr>
          <p:cNvGrpSpPr/>
          <p:nvPr/>
        </p:nvGrpSpPr>
        <p:grpSpPr>
          <a:xfrm>
            <a:off x="2657713" y="1302867"/>
            <a:ext cx="7480819" cy="714345"/>
            <a:chOff x="2803071" y="2307771"/>
            <a:chExt cx="7480819" cy="71434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7958DED-BCBF-EE1D-3C42-708DFBA73878}"/>
                </a:ext>
              </a:extLst>
            </p:cNvPr>
            <p:cNvSpPr/>
            <p:nvPr/>
          </p:nvSpPr>
          <p:spPr>
            <a:xfrm>
              <a:off x="2803071" y="2307771"/>
              <a:ext cx="881211" cy="714345"/>
            </a:xfrm>
            <a:prstGeom prst="rect">
              <a:avLst/>
            </a:prstGeom>
            <a:solidFill>
              <a:srgbClr val="202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1</a:t>
              </a:r>
              <a:endParaRPr lang="ko-KR" altLang="en-US" sz="1400" b="1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8C4B2E6-E00C-61DD-5F20-33E54CF97F73}"/>
                </a:ext>
              </a:extLst>
            </p:cNvPr>
            <p:cNvSpPr/>
            <p:nvPr/>
          </p:nvSpPr>
          <p:spPr>
            <a:xfrm>
              <a:off x="2831855" y="2315611"/>
              <a:ext cx="7452035" cy="690176"/>
            </a:xfrm>
            <a:prstGeom prst="roundRect">
              <a:avLst/>
            </a:prstGeom>
            <a:noFill/>
            <a:ln w="19050">
              <a:solidFill>
                <a:srgbClr val="202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Introduction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C2FF324-4266-8BD4-FB62-6C4D85C67101}"/>
              </a:ext>
            </a:extLst>
          </p:cNvPr>
          <p:cNvGrpSpPr/>
          <p:nvPr/>
        </p:nvGrpSpPr>
        <p:grpSpPr>
          <a:xfrm>
            <a:off x="2657713" y="2456956"/>
            <a:ext cx="7480819" cy="714345"/>
            <a:chOff x="2803071" y="2303526"/>
            <a:chExt cx="7480819" cy="7143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6A9B01E-115C-AFA4-623C-C67AF7B0F6CF}"/>
                </a:ext>
              </a:extLst>
            </p:cNvPr>
            <p:cNvSpPr/>
            <p:nvPr/>
          </p:nvSpPr>
          <p:spPr>
            <a:xfrm>
              <a:off x="2803071" y="2303526"/>
              <a:ext cx="881211" cy="714345"/>
            </a:xfrm>
            <a:prstGeom prst="rect">
              <a:avLst/>
            </a:prstGeom>
            <a:solidFill>
              <a:srgbClr val="202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1D89BCA-C71A-DB79-1444-40B2ACEAE17E}"/>
                </a:ext>
              </a:extLst>
            </p:cNvPr>
            <p:cNvSpPr/>
            <p:nvPr/>
          </p:nvSpPr>
          <p:spPr>
            <a:xfrm>
              <a:off x="2831855" y="2315611"/>
              <a:ext cx="7452035" cy="690176"/>
            </a:xfrm>
            <a:prstGeom prst="roundRect">
              <a:avLst/>
            </a:prstGeom>
            <a:noFill/>
            <a:ln w="19050">
              <a:solidFill>
                <a:srgbClr val="202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Block Diagram</a:t>
              </a:r>
            </a:p>
          </p:txBody>
        </p:sp>
      </p:grp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B3FF0987-C980-E8C2-5E3C-07B0A016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2</a:t>
            </a:fld>
            <a:endParaRPr lang="ko-KR" altLang="en-US" sz="20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2FF324-4266-8BD4-FB62-6C4D85C67101}"/>
              </a:ext>
            </a:extLst>
          </p:cNvPr>
          <p:cNvGrpSpPr/>
          <p:nvPr/>
        </p:nvGrpSpPr>
        <p:grpSpPr>
          <a:xfrm>
            <a:off x="2657713" y="3602572"/>
            <a:ext cx="7480819" cy="714345"/>
            <a:chOff x="2803071" y="2303526"/>
            <a:chExt cx="7480819" cy="7143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6A9B01E-115C-AFA4-623C-C67AF7B0F6CF}"/>
                </a:ext>
              </a:extLst>
            </p:cNvPr>
            <p:cNvSpPr/>
            <p:nvPr/>
          </p:nvSpPr>
          <p:spPr>
            <a:xfrm>
              <a:off x="2803071" y="2303526"/>
              <a:ext cx="881211" cy="714345"/>
            </a:xfrm>
            <a:prstGeom prst="rect">
              <a:avLst/>
            </a:prstGeom>
            <a:solidFill>
              <a:srgbClr val="202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3</a:t>
              </a:r>
              <a:endParaRPr lang="ko-KR" altLang="en-US" sz="2400" b="1" dirty="0"/>
            </a:p>
          </p:txBody>
        </p:sp>
        <p:sp>
          <p:nvSpPr>
            <p:cNvPr id="20" name="사각형: 둥근 모서리 15">
              <a:extLst>
                <a:ext uri="{FF2B5EF4-FFF2-40B4-BE49-F238E27FC236}">
                  <a16:creationId xmlns:a16="http://schemas.microsoft.com/office/drawing/2014/main" id="{11D89BCA-C71A-DB79-1444-40B2ACEAE17E}"/>
                </a:ext>
              </a:extLst>
            </p:cNvPr>
            <p:cNvSpPr/>
            <p:nvPr/>
          </p:nvSpPr>
          <p:spPr>
            <a:xfrm>
              <a:off x="2831855" y="2315611"/>
              <a:ext cx="7452035" cy="690176"/>
            </a:xfrm>
            <a:prstGeom prst="roundRect">
              <a:avLst/>
            </a:prstGeom>
            <a:noFill/>
            <a:ln w="19050">
              <a:solidFill>
                <a:srgbClr val="202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Hardware Resource, Timing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C2FF324-4266-8BD4-FB62-6C4D85C67101}"/>
              </a:ext>
            </a:extLst>
          </p:cNvPr>
          <p:cNvGrpSpPr/>
          <p:nvPr/>
        </p:nvGrpSpPr>
        <p:grpSpPr>
          <a:xfrm>
            <a:off x="2657713" y="4740565"/>
            <a:ext cx="7480819" cy="714345"/>
            <a:chOff x="2803071" y="2303526"/>
            <a:chExt cx="7480819" cy="71434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6A9B01E-115C-AFA4-623C-C67AF7B0F6CF}"/>
                </a:ext>
              </a:extLst>
            </p:cNvPr>
            <p:cNvSpPr/>
            <p:nvPr/>
          </p:nvSpPr>
          <p:spPr>
            <a:xfrm>
              <a:off x="2803071" y="2303526"/>
              <a:ext cx="881211" cy="714345"/>
            </a:xfrm>
            <a:prstGeom prst="rect">
              <a:avLst/>
            </a:prstGeom>
            <a:solidFill>
              <a:srgbClr val="202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4</a:t>
              </a:r>
              <a:endParaRPr lang="ko-KR" altLang="en-US" sz="2400" b="1" dirty="0"/>
            </a:p>
          </p:txBody>
        </p:sp>
        <p:sp>
          <p:nvSpPr>
            <p:cNvPr id="23" name="사각형: 둥근 모서리 15">
              <a:extLst>
                <a:ext uri="{FF2B5EF4-FFF2-40B4-BE49-F238E27FC236}">
                  <a16:creationId xmlns:a16="http://schemas.microsoft.com/office/drawing/2014/main" id="{11D89BCA-C71A-DB79-1444-40B2ACEAE17E}"/>
                </a:ext>
              </a:extLst>
            </p:cNvPr>
            <p:cNvSpPr/>
            <p:nvPr/>
          </p:nvSpPr>
          <p:spPr>
            <a:xfrm>
              <a:off x="2831855" y="2315611"/>
              <a:ext cx="7452035" cy="690176"/>
            </a:xfrm>
            <a:prstGeom prst="roundRect">
              <a:avLst/>
            </a:prstGeom>
            <a:noFill/>
            <a:ln w="19050">
              <a:solidFill>
                <a:srgbClr val="202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Additional Function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C2FF324-4266-8BD4-FB62-6C4D85C67101}"/>
              </a:ext>
            </a:extLst>
          </p:cNvPr>
          <p:cNvGrpSpPr/>
          <p:nvPr/>
        </p:nvGrpSpPr>
        <p:grpSpPr>
          <a:xfrm>
            <a:off x="2657713" y="5768592"/>
            <a:ext cx="7480819" cy="714345"/>
            <a:chOff x="2803071" y="2303526"/>
            <a:chExt cx="7480819" cy="71434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A9B01E-115C-AFA4-623C-C67AF7B0F6CF}"/>
                </a:ext>
              </a:extLst>
            </p:cNvPr>
            <p:cNvSpPr/>
            <p:nvPr/>
          </p:nvSpPr>
          <p:spPr>
            <a:xfrm>
              <a:off x="2803071" y="2303526"/>
              <a:ext cx="881211" cy="714345"/>
            </a:xfrm>
            <a:prstGeom prst="rect">
              <a:avLst/>
            </a:prstGeom>
            <a:solidFill>
              <a:srgbClr val="202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5</a:t>
              </a:r>
              <a:endParaRPr lang="ko-KR" altLang="en-US" sz="2400" b="1" dirty="0"/>
            </a:p>
          </p:txBody>
        </p:sp>
        <p:sp>
          <p:nvSpPr>
            <p:cNvPr id="26" name="사각형: 둥근 모서리 15">
              <a:extLst>
                <a:ext uri="{FF2B5EF4-FFF2-40B4-BE49-F238E27FC236}">
                  <a16:creationId xmlns:a16="http://schemas.microsoft.com/office/drawing/2014/main" id="{11D89BCA-C71A-DB79-1444-40B2ACEAE17E}"/>
                </a:ext>
              </a:extLst>
            </p:cNvPr>
            <p:cNvSpPr/>
            <p:nvPr/>
          </p:nvSpPr>
          <p:spPr>
            <a:xfrm>
              <a:off x="2831855" y="2315611"/>
              <a:ext cx="7452035" cy="690176"/>
            </a:xfrm>
            <a:prstGeom prst="roundRect">
              <a:avLst/>
            </a:prstGeom>
            <a:noFill/>
            <a:ln w="19050">
              <a:solidFill>
                <a:srgbClr val="202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Demo Video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83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C17C51-563F-07A2-2763-CAF4092844AE}"/>
              </a:ext>
            </a:extLst>
          </p:cNvPr>
          <p:cNvSpPr/>
          <p:nvPr/>
        </p:nvSpPr>
        <p:spPr>
          <a:xfrm>
            <a:off x="0" y="1464130"/>
            <a:ext cx="12192000" cy="1109622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160495" y="1627539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3</a:t>
            </a:fld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362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C11222AB-F26D-AD7B-EDCE-26E549B9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34340">
            <a:off x="6464867" y="2966875"/>
            <a:ext cx="2451991" cy="1771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5F5DA0-68C9-C91D-4B3D-2F13609C2854}"/>
              </a:ext>
            </a:extLst>
          </p:cNvPr>
          <p:cNvSpPr/>
          <p:nvPr/>
        </p:nvSpPr>
        <p:spPr>
          <a:xfrm>
            <a:off x="0" y="-11845"/>
            <a:ext cx="12192000" cy="959257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23093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4</a:t>
            </a:fld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92796-ECBC-3992-5D4F-F5E3A648CF38}"/>
              </a:ext>
            </a:extLst>
          </p:cNvPr>
          <p:cNvSpPr txBox="1"/>
          <p:nvPr/>
        </p:nvSpPr>
        <p:spPr>
          <a:xfrm>
            <a:off x="75891" y="239485"/>
            <a:ext cx="11581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Design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511AF39-E33A-1F7E-4753-F1435709D3A6}"/>
              </a:ext>
            </a:extLst>
          </p:cNvPr>
          <p:cNvGrpSpPr/>
          <p:nvPr/>
        </p:nvGrpSpPr>
        <p:grpSpPr>
          <a:xfrm>
            <a:off x="336411" y="1568015"/>
            <a:ext cx="1587518" cy="2690733"/>
            <a:chOff x="1378943" y="1958236"/>
            <a:chExt cx="1587518" cy="269073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1A638B-3750-F3CE-1545-8EC8E0977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8943" y="1958236"/>
              <a:ext cx="1556456" cy="92988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AFB824-1B62-4C59-A2F7-28C556C62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7387" y="2861958"/>
              <a:ext cx="1556456" cy="92988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480C7D-91B6-766A-1711-9F9613A6B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0005" y="3719086"/>
              <a:ext cx="1556456" cy="929883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8967032-0791-A9E2-624D-27ACCF75F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2322">
            <a:off x="9985105" y="2626139"/>
            <a:ext cx="1331325" cy="12527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4915A1-1110-2DF3-9CB1-E556BB242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636" y="1168058"/>
            <a:ext cx="1091350" cy="1260635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62B47288-BF1F-C973-61CA-19FA9F4F825B}"/>
              </a:ext>
            </a:extLst>
          </p:cNvPr>
          <p:cNvGrpSpPr/>
          <p:nvPr/>
        </p:nvGrpSpPr>
        <p:grpSpPr>
          <a:xfrm>
            <a:off x="2331219" y="1100773"/>
            <a:ext cx="4308374" cy="3362336"/>
            <a:chOff x="3897930" y="1357038"/>
            <a:chExt cx="4308374" cy="33623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14B6E0-AE3D-ECD2-1F98-67CC872E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7930" y="1357038"/>
              <a:ext cx="4308374" cy="3362336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40611E0-D7BB-B97A-FE65-000E96FDFFE2}"/>
                </a:ext>
              </a:extLst>
            </p:cNvPr>
            <p:cNvSpPr/>
            <p:nvPr/>
          </p:nvSpPr>
          <p:spPr>
            <a:xfrm>
              <a:off x="6493862" y="3470742"/>
              <a:ext cx="236617" cy="257193"/>
            </a:xfrm>
            <a:prstGeom prst="ellipse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4525C3E-5E89-62B7-2E80-DA03D0432D97}"/>
                </a:ext>
              </a:extLst>
            </p:cNvPr>
            <p:cNvSpPr/>
            <p:nvPr/>
          </p:nvSpPr>
          <p:spPr>
            <a:xfrm>
              <a:off x="7066787" y="3495450"/>
              <a:ext cx="236617" cy="257193"/>
            </a:xfrm>
            <a:prstGeom prst="ellips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0DFAA6-A92F-C219-0F57-5EEABF3DA9C4}"/>
                </a:ext>
              </a:extLst>
            </p:cNvPr>
            <p:cNvSpPr/>
            <p:nvPr/>
          </p:nvSpPr>
          <p:spPr>
            <a:xfrm>
              <a:off x="6774500" y="3716346"/>
              <a:ext cx="236617" cy="257193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8459E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2A36023-6124-315D-5330-16A9B39855DB}"/>
                </a:ext>
              </a:extLst>
            </p:cNvPr>
            <p:cNvSpPr/>
            <p:nvPr/>
          </p:nvSpPr>
          <p:spPr>
            <a:xfrm>
              <a:off x="6758594" y="3257623"/>
              <a:ext cx="283443" cy="270105"/>
            </a:xfrm>
            <a:prstGeom prst="ellipse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93854D-29A9-8EF2-D578-755B0F148594}"/>
              </a:ext>
            </a:extLst>
          </p:cNvPr>
          <p:cNvGrpSpPr/>
          <p:nvPr/>
        </p:nvGrpSpPr>
        <p:grpSpPr>
          <a:xfrm>
            <a:off x="133954" y="5035261"/>
            <a:ext cx="5129162" cy="1822739"/>
            <a:chOff x="2882980" y="4976284"/>
            <a:chExt cx="3302700" cy="18227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A20142-AF0B-3784-DDA7-4624B01B78D3}"/>
                </a:ext>
              </a:extLst>
            </p:cNvPr>
            <p:cNvSpPr txBox="1"/>
            <p:nvPr/>
          </p:nvSpPr>
          <p:spPr>
            <a:xfrm>
              <a:off x="2890562" y="5361323"/>
              <a:ext cx="32951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A9D18E"/>
                  </a:solidFill>
                </a:rPr>
                <a:t>Left button 	 =&gt; Timer Set (1h, 3h, 5h)</a:t>
              </a:r>
              <a:endParaRPr lang="ko-KR" altLang="en-US" dirty="0">
                <a:solidFill>
                  <a:srgbClr val="A9D18E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922A67-D2E1-C9D5-1C83-02401F7C8F96}"/>
                </a:ext>
              </a:extLst>
            </p:cNvPr>
            <p:cNvSpPr txBox="1"/>
            <p:nvPr/>
          </p:nvSpPr>
          <p:spPr>
            <a:xfrm>
              <a:off x="2892986" y="5748061"/>
              <a:ext cx="27175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Right button 	 =&gt; Back Light (it can adjust) 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E7FFEF-8198-98C4-EB85-2A6B531BAC84}"/>
                </a:ext>
              </a:extLst>
            </p:cNvPr>
            <p:cNvSpPr txBox="1"/>
            <p:nvPr/>
          </p:nvSpPr>
          <p:spPr>
            <a:xfrm>
              <a:off x="2890562" y="6152692"/>
              <a:ext cx="2945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78459E"/>
                  </a:solidFill>
                </a:rPr>
                <a:t>Bottom button  =&gt; System Enable</a:t>
              </a:r>
              <a:endParaRPr lang="ko-KR" altLang="en-US" dirty="0">
                <a:solidFill>
                  <a:srgbClr val="78459E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442102-9214-7189-6A2F-DC74289CE3FF}"/>
                </a:ext>
              </a:extLst>
            </p:cNvPr>
            <p:cNvSpPr txBox="1"/>
            <p:nvPr/>
          </p:nvSpPr>
          <p:spPr>
            <a:xfrm>
              <a:off x="2882980" y="4976284"/>
              <a:ext cx="3255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55A11"/>
                  </a:solidFill>
                </a:rPr>
                <a:t>Up button 	 =&gt; Power Control</a:t>
              </a:r>
              <a:endParaRPr lang="ko-KR" altLang="en-US" dirty="0">
                <a:solidFill>
                  <a:srgbClr val="C55A11"/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017F113-CFAE-E4C6-04C3-8C1CB01C9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7568" y="1526154"/>
            <a:ext cx="1622512" cy="135100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975CE9-3C08-EF39-7DDC-96F95C2A0EEA}"/>
              </a:ext>
            </a:extLst>
          </p:cNvPr>
          <p:cNvGrpSpPr/>
          <p:nvPr/>
        </p:nvGrpSpPr>
        <p:grpSpPr>
          <a:xfrm>
            <a:off x="1025060" y="4129361"/>
            <a:ext cx="5967870" cy="723469"/>
            <a:chOff x="1025060" y="4129361"/>
            <a:chExt cx="5967870" cy="723469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9865FD2-93EA-3FFD-6674-B1A0BE918427}"/>
                </a:ext>
              </a:extLst>
            </p:cNvPr>
            <p:cNvSpPr/>
            <p:nvPr/>
          </p:nvSpPr>
          <p:spPr>
            <a:xfrm>
              <a:off x="1025060" y="4135185"/>
              <a:ext cx="5789258" cy="717645"/>
            </a:xfrm>
            <a:custGeom>
              <a:avLst/>
              <a:gdLst>
                <a:gd name="connsiteX0" fmla="*/ 0 w 5789258"/>
                <a:gd name="connsiteY0" fmla="*/ 0 h 717645"/>
                <a:gd name="connsiteX1" fmla="*/ 1962757 w 5789258"/>
                <a:gd name="connsiteY1" fmla="*/ 704728 h 717645"/>
                <a:gd name="connsiteX2" fmla="*/ 5789258 w 5789258"/>
                <a:gd name="connsiteY2" fmla="*/ 495057 h 71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9258" h="717645">
                  <a:moveTo>
                    <a:pt x="0" y="0"/>
                  </a:moveTo>
                  <a:cubicBezTo>
                    <a:pt x="498940" y="311109"/>
                    <a:pt x="997881" y="622219"/>
                    <a:pt x="1962757" y="704728"/>
                  </a:cubicBezTo>
                  <a:cubicBezTo>
                    <a:pt x="2927633" y="787238"/>
                    <a:pt x="5142772" y="445551"/>
                    <a:pt x="5789258" y="49505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6A730F1-96BA-C9EC-1CA4-C4641EE8C96B}"/>
                </a:ext>
              </a:extLst>
            </p:cNvPr>
            <p:cNvSpPr/>
            <p:nvPr/>
          </p:nvSpPr>
          <p:spPr>
            <a:xfrm>
              <a:off x="1258028" y="4129361"/>
              <a:ext cx="5734902" cy="561118"/>
            </a:xfrm>
            <a:custGeom>
              <a:avLst/>
              <a:gdLst>
                <a:gd name="connsiteX0" fmla="*/ 0 w 5734902"/>
                <a:gd name="connsiteY0" fmla="*/ 0 h 561118"/>
                <a:gd name="connsiteX1" fmla="*/ 1788031 w 5734902"/>
                <a:gd name="connsiteY1" fmla="*/ 553299 h 561118"/>
                <a:gd name="connsiteX2" fmla="*/ 5247608 w 5734902"/>
                <a:gd name="connsiteY2" fmla="*/ 337803 h 561118"/>
                <a:gd name="connsiteX3" fmla="*/ 5666950 w 5734902"/>
                <a:gd name="connsiteY3" fmla="*/ 518354 h 56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4902" h="561118">
                  <a:moveTo>
                    <a:pt x="0" y="0"/>
                  </a:moveTo>
                  <a:cubicBezTo>
                    <a:pt x="456715" y="248499"/>
                    <a:pt x="913430" y="496999"/>
                    <a:pt x="1788031" y="553299"/>
                  </a:cubicBezTo>
                  <a:cubicBezTo>
                    <a:pt x="2662632" y="609600"/>
                    <a:pt x="4601122" y="343627"/>
                    <a:pt x="5247608" y="337803"/>
                  </a:cubicBezTo>
                  <a:cubicBezTo>
                    <a:pt x="5894094" y="331979"/>
                    <a:pt x="5734899" y="436815"/>
                    <a:pt x="5666950" y="51835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17F4AA9-3A8E-3C5A-C730-9C7EFD635A6A}"/>
              </a:ext>
            </a:extLst>
          </p:cNvPr>
          <p:cNvGrpSpPr/>
          <p:nvPr/>
        </p:nvGrpSpPr>
        <p:grpSpPr>
          <a:xfrm>
            <a:off x="1223083" y="2361577"/>
            <a:ext cx="834360" cy="1785256"/>
            <a:chOff x="1223083" y="2361577"/>
            <a:chExt cx="834360" cy="1785256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0C7C4E8-5A65-934E-8056-B246E0E70E58}"/>
                </a:ext>
              </a:extLst>
            </p:cNvPr>
            <p:cNvSpPr/>
            <p:nvPr/>
          </p:nvSpPr>
          <p:spPr>
            <a:xfrm>
              <a:off x="1223083" y="3210940"/>
              <a:ext cx="827565" cy="935893"/>
            </a:xfrm>
            <a:custGeom>
              <a:avLst/>
              <a:gdLst>
                <a:gd name="connsiteX0" fmla="*/ 0 w 827565"/>
                <a:gd name="connsiteY0" fmla="*/ 62263 h 935893"/>
                <a:gd name="connsiteX1" fmla="*/ 827037 w 827565"/>
                <a:gd name="connsiteY1" fmla="*/ 91384 h 935893"/>
                <a:gd name="connsiteX2" fmla="*/ 128132 w 827565"/>
                <a:gd name="connsiteY2" fmla="*/ 935893 h 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565" h="935893">
                  <a:moveTo>
                    <a:pt x="0" y="62263"/>
                  </a:moveTo>
                  <a:cubicBezTo>
                    <a:pt x="402841" y="4021"/>
                    <a:pt x="805682" y="-54221"/>
                    <a:pt x="827037" y="91384"/>
                  </a:cubicBezTo>
                  <a:cubicBezTo>
                    <a:pt x="848392" y="236989"/>
                    <a:pt x="216466" y="799024"/>
                    <a:pt x="128132" y="935893"/>
                  </a:cubicBezTo>
                </a:path>
              </a:pathLst>
            </a:cu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9FFB9F5-76B7-A13B-D2C9-C6207F5CA80E}"/>
                </a:ext>
              </a:extLst>
            </p:cNvPr>
            <p:cNvSpPr/>
            <p:nvPr/>
          </p:nvSpPr>
          <p:spPr>
            <a:xfrm>
              <a:off x="1229878" y="2361577"/>
              <a:ext cx="827565" cy="935893"/>
            </a:xfrm>
            <a:custGeom>
              <a:avLst/>
              <a:gdLst>
                <a:gd name="connsiteX0" fmla="*/ 0 w 827565"/>
                <a:gd name="connsiteY0" fmla="*/ 62263 h 935893"/>
                <a:gd name="connsiteX1" fmla="*/ 827037 w 827565"/>
                <a:gd name="connsiteY1" fmla="*/ 91384 h 935893"/>
                <a:gd name="connsiteX2" fmla="*/ 128132 w 827565"/>
                <a:gd name="connsiteY2" fmla="*/ 935893 h 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565" h="935893">
                  <a:moveTo>
                    <a:pt x="0" y="62263"/>
                  </a:moveTo>
                  <a:cubicBezTo>
                    <a:pt x="402841" y="4021"/>
                    <a:pt x="805682" y="-54221"/>
                    <a:pt x="827037" y="91384"/>
                  </a:cubicBezTo>
                  <a:cubicBezTo>
                    <a:pt x="848392" y="236989"/>
                    <a:pt x="216466" y="799024"/>
                    <a:pt x="128132" y="935893"/>
                  </a:cubicBezTo>
                </a:path>
              </a:pathLst>
            </a:cu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EA4CECC-2BCF-B6C6-85ED-C4A6F1365A4C}"/>
              </a:ext>
            </a:extLst>
          </p:cNvPr>
          <p:cNvGrpSpPr/>
          <p:nvPr/>
        </p:nvGrpSpPr>
        <p:grpSpPr>
          <a:xfrm rot="10800000">
            <a:off x="268884" y="2403318"/>
            <a:ext cx="834360" cy="1785256"/>
            <a:chOff x="1223083" y="2361577"/>
            <a:chExt cx="834360" cy="178525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7D012EB3-9E49-63D1-BCC2-5492D4A7D8BE}"/>
                </a:ext>
              </a:extLst>
            </p:cNvPr>
            <p:cNvSpPr/>
            <p:nvPr/>
          </p:nvSpPr>
          <p:spPr>
            <a:xfrm>
              <a:off x="1223083" y="3210940"/>
              <a:ext cx="827565" cy="935893"/>
            </a:xfrm>
            <a:custGeom>
              <a:avLst/>
              <a:gdLst>
                <a:gd name="connsiteX0" fmla="*/ 0 w 827565"/>
                <a:gd name="connsiteY0" fmla="*/ 62263 h 935893"/>
                <a:gd name="connsiteX1" fmla="*/ 827037 w 827565"/>
                <a:gd name="connsiteY1" fmla="*/ 91384 h 935893"/>
                <a:gd name="connsiteX2" fmla="*/ 128132 w 827565"/>
                <a:gd name="connsiteY2" fmla="*/ 935893 h 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565" h="935893">
                  <a:moveTo>
                    <a:pt x="0" y="62263"/>
                  </a:moveTo>
                  <a:cubicBezTo>
                    <a:pt x="402841" y="4021"/>
                    <a:pt x="805682" y="-54221"/>
                    <a:pt x="827037" y="91384"/>
                  </a:cubicBezTo>
                  <a:cubicBezTo>
                    <a:pt x="848392" y="236989"/>
                    <a:pt x="216466" y="799024"/>
                    <a:pt x="128132" y="935893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5AE5B2D-4992-A744-8796-985776ACA089}"/>
                </a:ext>
              </a:extLst>
            </p:cNvPr>
            <p:cNvSpPr/>
            <p:nvPr/>
          </p:nvSpPr>
          <p:spPr>
            <a:xfrm>
              <a:off x="1229878" y="2361577"/>
              <a:ext cx="827565" cy="935893"/>
            </a:xfrm>
            <a:custGeom>
              <a:avLst/>
              <a:gdLst>
                <a:gd name="connsiteX0" fmla="*/ 0 w 827565"/>
                <a:gd name="connsiteY0" fmla="*/ 62263 h 935893"/>
                <a:gd name="connsiteX1" fmla="*/ 827037 w 827565"/>
                <a:gd name="connsiteY1" fmla="*/ 91384 h 935893"/>
                <a:gd name="connsiteX2" fmla="*/ 128132 w 827565"/>
                <a:gd name="connsiteY2" fmla="*/ 935893 h 93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565" h="935893">
                  <a:moveTo>
                    <a:pt x="0" y="62263"/>
                  </a:moveTo>
                  <a:cubicBezTo>
                    <a:pt x="402841" y="4021"/>
                    <a:pt x="805682" y="-54221"/>
                    <a:pt x="827037" y="91384"/>
                  </a:cubicBezTo>
                  <a:cubicBezTo>
                    <a:pt x="848392" y="236989"/>
                    <a:pt x="216466" y="799024"/>
                    <a:pt x="128132" y="935893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BF271D87-1392-515E-D779-5D3F9BB11638}"/>
              </a:ext>
            </a:extLst>
          </p:cNvPr>
          <p:cNvSpPr/>
          <p:nvPr/>
        </p:nvSpPr>
        <p:spPr>
          <a:xfrm>
            <a:off x="6980200" y="2352978"/>
            <a:ext cx="696101" cy="1374512"/>
          </a:xfrm>
          <a:custGeom>
            <a:avLst/>
            <a:gdLst>
              <a:gd name="connsiteX0" fmla="*/ 696101 w 696101"/>
              <a:gd name="connsiteY0" fmla="*/ 0 h 1374512"/>
              <a:gd name="connsiteX1" fmla="*/ 78735 w 696101"/>
              <a:gd name="connsiteY1" fmla="*/ 442640 h 1374512"/>
              <a:gd name="connsiteX2" fmla="*/ 14669 w 696101"/>
              <a:gd name="connsiteY2" fmla="*/ 1374512 h 137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101" h="1374512">
                <a:moveTo>
                  <a:pt x="696101" y="0"/>
                </a:moveTo>
                <a:cubicBezTo>
                  <a:pt x="444204" y="106777"/>
                  <a:pt x="192307" y="213555"/>
                  <a:pt x="78735" y="442640"/>
                </a:cubicBezTo>
                <a:cubicBezTo>
                  <a:pt x="-34837" y="671725"/>
                  <a:pt x="4962" y="1266764"/>
                  <a:pt x="14669" y="137451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23F1FFF7-3D04-2CED-160E-8BA1BB900712}"/>
              </a:ext>
            </a:extLst>
          </p:cNvPr>
          <p:cNvSpPr/>
          <p:nvPr/>
        </p:nvSpPr>
        <p:spPr>
          <a:xfrm>
            <a:off x="6814318" y="2307354"/>
            <a:ext cx="740645" cy="1571565"/>
          </a:xfrm>
          <a:custGeom>
            <a:avLst/>
            <a:gdLst>
              <a:gd name="connsiteX0" fmla="*/ 696101 w 696101"/>
              <a:gd name="connsiteY0" fmla="*/ 0 h 1374512"/>
              <a:gd name="connsiteX1" fmla="*/ 78735 w 696101"/>
              <a:gd name="connsiteY1" fmla="*/ 442640 h 1374512"/>
              <a:gd name="connsiteX2" fmla="*/ 14669 w 696101"/>
              <a:gd name="connsiteY2" fmla="*/ 1374512 h 137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101" h="1374512">
                <a:moveTo>
                  <a:pt x="696101" y="0"/>
                </a:moveTo>
                <a:cubicBezTo>
                  <a:pt x="444204" y="106777"/>
                  <a:pt x="192307" y="213555"/>
                  <a:pt x="78735" y="442640"/>
                </a:cubicBezTo>
                <a:cubicBezTo>
                  <a:pt x="-34837" y="671725"/>
                  <a:pt x="4962" y="1266764"/>
                  <a:pt x="14669" y="1374512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8D8CEF97-6E44-6E97-117A-74A3B09490F3}"/>
              </a:ext>
            </a:extLst>
          </p:cNvPr>
          <p:cNvSpPr/>
          <p:nvPr/>
        </p:nvSpPr>
        <p:spPr>
          <a:xfrm>
            <a:off x="8357732" y="2032647"/>
            <a:ext cx="2318034" cy="741831"/>
          </a:xfrm>
          <a:custGeom>
            <a:avLst/>
            <a:gdLst>
              <a:gd name="connsiteX0" fmla="*/ 0 w 2318034"/>
              <a:gd name="connsiteY0" fmla="*/ 629014 h 741831"/>
              <a:gd name="connsiteX1" fmla="*/ 815389 w 2318034"/>
              <a:gd name="connsiteY1" fmla="*/ 693080 h 741831"/>
              <a:gd name="connsiteX2" fmla="*/ 2318034 w 2318034"/>
              <a:gd name="connsiteY2" fmla="*/ 0 h 74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8034" h="741831">
                <a:moveTo>
                  <a:pt x="0" y="629014"/>
                </a:moveTo>
                <a:cubicBezTo>
                  <a:pt x="214525" y="713465"/>
                  <a:pt x="429050" y="797916"/>
                  <a:pt x="815389" y="693080"/>
                </a:cubicBezTo>
                <a:cubicBezTo>
                  <a:pt x="1201728" y="588244"/>
                  <a:pt x="2221935" y="44652"/>
                  <a:pt x="2318034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CF4FFB9A-B9E0-F3B1-ADA9-1519C64D0317}"/>
              </a:ext>
            </a:extLst>
          </p:cNvPr>
          <p:cNvSpPr/>
          <p:nvPr/>
        </p:nvSpPr>
        <p:spPr>
          <a:xfrm>
            <a:off x="8364527" y="1940431"/>
            <a:ext cx="2318034" cy="741831"/>
          </a:xfrm>
          <a:custGeom>
            <a:avLst/>
            <a:gdLst>
              <a:gd name="connsiteX0" fmla="*/ 0 w 2318034"/>
              <a:gd name="connsiteY0" fmla="*/ 629014 h 741831"/>
              <a:gd name="connsiteX1" fmla="*/ 815389 w 2318034"/>
              <a:gd name="connsiteY1" fmla="*/ 693080 h 741831"/>
              <a:gd name="connsiteX2" fmla="*/ 2318034 w 2318034"/>
              <a:gd name="connsiteY2" fmla="*/ 0 h 74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8034" h="741831">
                <a:moveTo>
                  <a:pt x="0" y="629014"/>
                </a:moveTo>
                <a:cubicBezTo>
                  <a:pt x="214525" y="713465"/>
                  <a:pt x="429050" y="797916"/>
                  <a:pt x="815389" y="693080"/>
                </a:cubicBezTo>
                <a:cubicBezTo>
                  <a:pt x="1201728" y="588244"/>
                  <a:pt x="2221935" y="44652"/>
                  <a:pt x="2318034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3D23BDD-0FF9-47C5-A6ED-876E04448803}"/>
              </a:ext>
            </a:extLst>
          </p:cNvPr>
          <p:cNvGrpSpPr/>
          <p:nvPr/>
        </p:nvGrpSpPr>
        <p:grpSpPr>
          <a:xfrm>
            <a:off x="1077478" y="2399572"/>
            <a:ext cx="1409457" cy="867806"/>
            <a:chOff x="1077478" y="2399572"/>
            <a:chExt cx="1409457" cy="867806"/>
          </a:xfrm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43B1221-4ED8-CB2F-0C57-8AD963DF03DC}"/>
                </a:ext>
              </a:extLst>
            </p:cNvPr>
            <p:cNvSpPr/>
            <p:nvPr/>
          </p:nvSpPr>
          <p:spPr>
            <a:xfrm>
              <a:off x="1077478" y="2399572"/>
              <a:ext cx="1217258" cy="867806"/>
            </a:xfrm>
            <a:custGeom>
              <a:avLst/>
              <a:gdLst>
                <a:gd name="connsiteX0" fmla="*/ 0 w 1217258"/>
                <a:gd name="connsiteY0" fmla="*/ 0 h 867806"/>
                <a:gd name="connsiteX1" fmla="*/ 419342 w 1217258"/>
                <a:gd name="connsiteY1" fmla="*/ 460112 h 867806"/>
                <a:gd name="connsiteX2" fmla="*/ 1217258 w 1217258"/>
                <a:gd name="connsiteY2" fmla="*/ 867806 h 867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7258" h="867806">
                  <a:moveTo>
                    <a:pt x="0" y="0"/>
                  </a:moveTo>
                  <a:cubicBezTo>
                    <a:pt x="108233" y="157739"/>
                    <a:pt x="216466" y="315478"/>
                    <a:pt x="419342" y="460112"/>
                  </a:cubicBezTo>
                  <a:cubicBezTo>
                    <a:pt x="622218" y="604746"/>
                    <a:pt x="1125041" y="814418"/>
                    <a:pt x="1217258" y="867806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F35A46C-A224-C097-25D6-F607C8452A43}"/>
                </a:ext>
              </a:extLst>
            </p:cNvPr>
            <p:cNvSpPr/>
            <p:nvPr/>
          </p:nvSpPr>
          <p:spPr>
            <a:xfrm>
              <a:off x="1194933" y="2423840"/>
              <a:ext cx="1292002" cy="820242"/>
            </a:xfrm>
            <a:custGeom>
              <a:avLst/>
              <a:gdLst>
                <a:gd name="connsiteX0" fmla="*/ 0 w 1217258"/>
                <a:gd name="connsiteY0" fmla="*/ 0 h 867806"/>
                <a:gd name="connsiteX1" fmla="*/ 419342 w 1217258"/>
                <a:gd name="connsiteY1" fmla="*/ 460112 h 867806"/>
                <a:gd name="connsiteX2" fmla="*/ 1217258 w 1217258"/>
                <a:gd name="connsiteY2" fmla="*/ 867806 h 867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7258" h="867806">
                  <a:moveTo>
                    <a:pt x="0" y="0"/>
                  </a:moveTo>
                  <a:cubicBezTo>
                    <a:pt x="108233" y="157739"/>
                    <a:pt x="216466" y="315478"/>
                    <a:pt x="419342" y="460112"/>
                  </a:cubicBezTo>
                  <a:cubicBezTo>
                    <a:pt x="622218" y="604746"/>
                    <a:pt x="1125041" y="814418"/>
                    <a:pt x="1217258" y="867806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1C6ED0D-FE2B-7308-4F7A-ACB95B3FC9D8}"/>
              </a:ext>
            </a:extLst>
          </p:cNvPr>
          <p:cNvGrpSpPr/>
          <p:nvPr/>
        </p:nvGrpSpPr>
        <p:grpSpPr>
          <a:xfrm>
            <a:off x="1095922" y="3261555"/>
            <a:ext cx="1315299" cy="444750"/>
            <a:chOff x="1095922" y="3261555"/>
            <a:chExt cx="1315299" cy="444750"/>
          </a:xfrm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6C29713-A42A-437D-5DD0-B28A58B1CF80}"/>
                </a:ext>
              </a:extLst>
            </p:cNvPr>
            <p:cNvSpPr/>
            <p:nvPr/>
          </p:nvSpPr>
          <p:spPr>
            <a:xfrm>
              <a:off x="1159017" y="3261555"/>
              <a:ext cx="1252204" cy="373890"/>
            </a:xfrm>
            <a:custGeom>
              <a:avLst/>
              <a:gdLst>
                <a:gd name="connsiteX0" fmla="*/ 0 w 1252204"/>
                <a:gd name="connsiteY0" fmla="*/ 0 h 373890"/>
                <a:gd name="connsiteX1" fmla="*/ 675608 w 1252204"/>
                <a:gd name="connsiteY1" fmla="*/ 372749 h 373890"/>
                <a:gd name="connsiteX2" fmla="*/ 1252204 w 1252204"/>
                <a:gd name="connsiteY2" fmla="*/ 122308 h 3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2204" h="373890">
                  <a:moveTo>
                    <a:pt x="0" y="0"/>
                  </a:moveTo>
                  <a:cubicBezTo>
                    <a:pt x="233453" y="176182"/>
                    <a:pt x="466907" y="352364"/>
                    <a:pt x="675608" y="372749"/>
                  </a:cubicBezTo>
                  <a:cubicBezTo>
                    <a:pt x="884309" y="393134"/>
                    <a:pt x="1194933" y="133956"/>
                    <a:pt x="1252204" y="122308"/>
                  </a:cubicBezTo>
                </a:path>
              </a:pathLst>
            </a:cu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4CBD10AF-AE79-5D9D-9C2D-24780B4902C0}"/>
                </a:ext>
              </a:extLst>
            </p:cNvPr>
            <p:cNvSpPr/>
            <p:nvPr/>
          </p:nvSpPr>
          <p:spPr>
            <a:xfrm>
              <a:off x="1095922" y="3332415"/>
              <a:ext cx="1252204" cy="373890"/>
            </a:xfrm>
            <a:custGeom>
              <a:avLst/>
              <a:gdLst>
                <a:gd name="connsiteX0" fmla="*/ 0 w 1252204"/>
                <a:gd name="connsiteY0" fmla="*/ 0 h 373890"/>
                <a:gd name="connsiteX1" fmla="*/ 675608 w 1252204"/>
                <a:gd name="connsiteY1" fmla="*/ 372749 h 373890"/>
                <a:gd name="connsiteX2" fmla="*/ 1252204 w 1252204"/>
                <a:gd name="connsiteY2" fmla="*/ 122308 h 3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2204" h="373890">
                  <a:moveTo>
                    <a:pt x="0" y="0"/>
                  </a:moveTo>
                  <a:cubicBezTo>
                    <a:pt x="233453" y="176182"/>
                    <a:pt x="466907" y="352364"/>
                    <a:pt x="675608" y="372749"/>
                  </a:cubicBezTo>
                  <a:cubicBezTo>
                    <a:pt x="884309" y="393134"/>
                    <a:pt x="1194933" y="133956"/>
                    <a:pt x="1252204" y="122308"/>
                  </a:cubicBezTo>
                </a:path>
              </a:pathLst>
            </a:cu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8803B72-DE8D-6E59-89C9-F6D43B662F53}"/>
              </a:ext>
            </a:extLst>
          </p:cNvPr>
          <p:cNvGrpSpPr/>
          <p:nvPr/>
        </p:nvGrpSpPr>
        <p:grpSpPr>
          <a:xfrm>
            <a:off x="1118247" y="3412983"/>
            <a:ext cx="1228907" cy="1201637"/>
            <a:chOff x="1118247" y="3412983"/>
            <a:chExt cx="1228907" cy="1201637"/>
          </a:xfrm>
        </p:grpSpPr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8585D9B-C3FF-8C28-9B2D-B6F0E730BE8E}"/>
                </a:ext>
              </a:extLst>
            </p:cNvPr>
            <p:cNvSpPr/>
            <p:nvPr/>
          </p:nvSpPr>
          <p:spPr>
            <a:xfrm>
              <a:off x="1118247" y="3535292"/>
              <a:ext cx="1228907" cy="1079328"/>
            </a:xfrm>
            <a:custGeom>
              <a:avLst/>
              <a:gdLst>
                <a:gd name="connsiteX0" fmla="*/ 0 w 1228907"/>
                <a:gd name="connsiteY0" fmla="*/ 646486 h 1079328"/>
                <a:gd name="connsiteX1" fmla="*/ 605717 w 1228907"/>
                <a:gd name="connsiteY1" fmla="*/ 1054181 h 1079328"/>
                <a:gd name="connsiteX2" fmla="*/ 1228907 w 1228907"/>
                <a:gd name="connsiteY2" fmla="*/ 0 h 107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907" h="1079328">
                  <a:moveTo>
                    <a:pt x="0" y="646486"/>
                  </a:moveTo>
                  <a:cubicBezTo>
                    <a:pt x="200449" y="904207"/>
                    <a:pt x="400899" y="1161929"/>
                    <a:pt x="605717" y="1054181"/>
                  </a:cubicBezTo>
                  <a:cubicBezTo>
                    <a:pt x="810535" y="946433"/>
                    <a:pt x="1144456" y="119396"/>
                    <a:pt x="122890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974E5B3-123F-2429-DD10-AE3F196A7AC2}"/>
                </a:ext>
              </a:extLst>
            </p:cNvPr>
            <p:cNvSpPr/>
            <p:nvPr/>
          </p:nvSpPr>
          <p:spPr>
            <a:xfrm>
              <a:off x="1148338" y="3412983"/>
              <a:ext cx="1158047" cy="1138541"/>
            </a:xfrm>
            <a:custGeom>
              <a:avLst/>
              <a:gdLst>
                <a:gd name="connsiteX0" fmla="*/ 0 w 1228907"/>
                <a:gd name="connsiteY0" fmla="*/ 646486 h 1079328"/>
                <a:gd name="connsiteX1" fmla="*/ 605717 w 1228907"/>
                <a:gd name="connsiteY1" fmla="*/ 1054181 h 1079328"/>
                <a:gd name="connsiteX2" fmla="*/ 1228907 w 1228907"/>
                <a:gd name="connsiteY2" fmla="*/ 0 h 107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907" h="1079328">
                  <a:moveTo>
                    <a:pt x="0" y="646486"/>
                  </a:moveTo>
                  <a:cubicBezTo>
                    <a:pt x="200449" y="904207"/>
                    <a:pt x="400899" y="1161929"/>
                    <a:pt x="605717" y="1054181"/>
                  </a:cubicBezTo>
                  <a:cubicBezTo>
                    <a:pt x="810535" y="946433"/>
                    <a:pt x="1144456" y="119396"/>
                    <a:pt x="122890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89FB3702-D71F-2966-C997-9E701F308953}"/>
              </a:ext>
            </a:extLst>
          </p:cNvPr>
          <p:cNvSpPr/>
          <p:nvPr/>
        </p:nvSpPr>
        <p:spPr>
          <a:xfrm>
            <a:off x="1415282" y="3360566"/>
            <a:ext cx="995938" cy="803740"/>
          </a:xfrm>
          <a:custGeom>
            <a:avLst/>
            <a:gdLst>
              <a:gd name="connsiteX0" fmla="*/ 995938 w 995938"/>
              <a:gd name="connsiteY0" fmla="*/ 0 h 803740"/>
              <a:gd name="connsiteX1" fmla="*/ 0 w 995938"/>
              <a:gd name="connsiteY1" fmla="*/ 803740 h 8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5938" h="803740">
                <a:moveTo>
                  <a:pt x="995938" y="0"/>
                </a:moveTo>
                <a:lnTo>
                  <a:pt x="0" y="803740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D67B15C9-34E3-E399-BBDD-6EE6FB08AC2C}"/>
              </a:ext>
            </a:extLst>
          </p:cNvPr>
          <p:cNvSpPr/>
          <p:nvPr/>
        </p:nvSpPr>
        <p:spPr>
          <a:xfrm>
            <a:off x="6336734" y="2929678"/>
            <a:ext cx="4676835" cy="1401134"/>
          </a:xfrm>
          <a:custGeom>
            <a:avLst/>
            <a:gdLst>
              <a:gd name="connsiteX0" fmla="*/ 0 w 4676835"/>
              <a:gd name="connsiteY0" fmla="*/ 395942 h 1401134"/>
              <a:gd name="connsiteX1" fmla="*/ 1689019 w 4676835"/>
              <a:gd name="connsiteY1" fmla="*/ 168798 h 1401134"/>
              <a:gd name="connsiteX2" fmla="*/ 2853860 w 4676835"/>
              <a:gd name="connsiteY2" fmla="*/ 81435 h 1401134"/>
              <a:gd name="connsiteX3" fmla="*/ 3517819 w 4676835"/>
              <a:gd name="connsiteY3" fmla="*/ 1397705 h 1401134"/>
              <a:gd name="connsiteX4" fmla="*/ 4676835 w 4676835"/>
              <a:gd name="connsiteY4" fmla="*/ 483305 h 14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835" h="1401134">
                <a:moveTo>
                  <a:pt x="0" y="395942"/>
                </a:moveTo>
                <a:lnTo>
                  <a:pt x="1689019" y="168798"/>
                </a:lnTo>
                <a:cubicBezTo>
                  <a:pt x="2164662" y="116380"/>
                  <a:pt x="2549060" y="-123383"/>
                  <a:pt x="2853860" y="81435"/>
                </a:cubicBezTo>
                <a:cubicBezTo>
                  <a:pt x="3158660" y="286253"/>
                  <a:pt x="3213990" y="1330727"/>
                  <a:pt x="3517819" y="1397705"/>
                </a:cubicBezTo>
                <a:cubicBezTo>
                  <a:pt x="3821648" y="1464683"/>
                  <a:pt x="4519581" y="528928"/>
                  <a:pt x="4676835" y="483305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144ED805-C34F-29CE-B4FC-EA8281631D13}"/>
              </a:ext>
            </a:extLst>
          </p:cNvPr>
          <p:cNvSpPr/>
          <p:nvPr/>
        </p:nvSpPr>
        <p:spPr>
          <a:xfrm>
            <a:off x="6483310" y="2994715"/>
            <a:ext cx="4676835" cy="1401134"/>
          </a:xfrm>
          <a:custGeom>
            <a:avLst/>
            <a:gdLst>
              <a:gd name="connsiteX0" fmla="*/ 0 w 4676835"/>
              <a:gd name="connsiteY0" fmla="*/ 395942 h 1401134"/>
              <a:gd name="connsiteX1" fmla="*/ 1689019 w 4676835"/>
              <a:gd name="connsiteY1" fmla="*/ 168798 h 1401134"/>
              <a:gd name="connsiteX2" fmla="*/ 2853860 w 4676835"/>
              <a:gd name="connsiteY2" fmla="*/ 81435 h 1401134"/>
              <a:gd name="connsiteX3" fmla="*/ 3517819 w 4676835"/>
              <a:gd name="connsiteY3" fmla="*/ 1397705 h 1401134"/>
              <a:gd name="connsiteX4" fmla="*/ 4676835 w 4676835"/>
              <a:gd name="connsiteY4" fmla="*/ 483305 h 14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835" h="1401134">
                <a:moveTo>
                  <a:pt x="0" y="395942"/>
                </a:moveTo>
                <a:lnTo>
                  <a:pt x="1689019" y="168798"/>
                </a:lnTo>
                <a:cubicBezTo>
                  <a:pt x="2164662" y="116380"/>
                  <a:pt x="2549060" y="-123383"/>
                  <a:pt x="2853860" y="81435"/>
                </a:cubicBezTo>
                <a:cubicBezTo>
                  <a:pt x="3158660" y="286253"/>
                  <a:pt x="3213990" y="1330727"/>
                  <a:pt x="3517819" y="1397705"/>
                </a:cubicBezTo>
                <a:cubicBezTo>
                  <a:pt x="3821648" y="1464683"/>
                  <a:pt x="4519581" y="528928"/>
                  <a:pt x="4676835" y="48330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CDC05572-478E-7D58-3399-6E5A9FBEE88A}"/>
              </a:ext>
            </a:extLst>
          </p:cNvPr>
          <p:cNvSpPr/>
          <p:nvPr/>
        </p:nvSpPr>
        <p:spPr>
          <a:xfrm>
            <a:off x="6447394" y="2890266"/>
            <a:ext cx="4786805" cy="1650311"/>
          </a:xfrm>
          <a:custGeom>
            <a:avLst/>
            <a:gdLst>
              <a:gd name="connsiteX0" fmla="*/ 0 w 4786805"/>
              <a:gd name="connsiteY0" fmla="*/ 598432 h 1650311"/>
              <a:gd name="connsiteX1" fmla="*/ 3220784 w 4786805"/>
              <a:gd name="connsiteY1" fmla="*/ 45133 h 1650311"/>
              <a:gd name="connsiteX2" fmla="*/ 3873095 w 4786805"/>
              <a:gd name="connsiteY2" fmla="*/ 1646789 h 1650311"/>
              <a:gd name="connsiteX3" fmla="*/ 4781671 w 4786805"/>
              <a:gd name="connsiteY3" fmla="*/ 470300 h 165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05" h="1650311">
                <a:moveTo>
                  <a:pt x="0" y="598432"/>
                </a:moveTo>
                <a:cubicBezTo>
                  <a:pt x="1287634" y="234419"/>
                  <a:pt x="2575268" y="-129593"/>
                  <a:pt x="3220784" y="45133"/>
                </a:cubicBezTo>
                <a:cubicBezTo>
                  <a:pt x="3866300" y="219859"/>
                  <a:pt x="3612947" y="1575928"/>
                  <a:pt x="3873095" y="1646789"/>
                </a:cubicBezTo>
                <a:cubicBezTo>
                  <a:pt x="4133243" y="1717650"/>
                  <a:pt x="4854474" y="698415"/>
                  <a:pt x="4781671" y="47030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9E92B8B-031B-BC17-1F84-0C96F667AA63}"/>
              </a:ext>
            </a:extLst>
          </p:cNvPr>
          <p:cNvSpPr txBox="1"/>
          <p:nvPr/>
        </p:nvSpPr>
        <p:spPr>
          <a:xfrm>
            <a:off x="4286614" y="4951134"/>
            <a:ext cx="79053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LED[0] =&gt; Enable, LED[1] =&gt; Charge, LED[2] =&gt; Back light, </a:t>
            </a:r>
          </a:p>
          <a:p>
            <a:endParaRPr lang="en-US" altLang="ko-KR" dirty="0"/>
          </a:p>
          <a:p>
            <a:r>
              <a:rPr lang="en-US" altLang="ko-KR" dirty="0"/>
              <a:t>LED[7] =&gt; Power Off, LED[8] =&gt; Power Low, </a:t>
            </a:r>
          </a:p>
          <a:p>
            <a:r>
              <a:rPr lang="en-US" altLang="ko-KR" dirty="0"/>
              <a:t>LED[9] =&gt; Power Mid, LED[10] =&gt; Power Max</a:t>
            </a:r>
          </a:p>
          <a:p>
            <a:endParaRPr lang="en-US" altLang="ko-KR" dirty="0"/>
          </a:p>
          <a:p>
            <a:r>
              <a:rPr lang="en-US" altLang="ko-KR" dirty="0"/>
              <a:t>LED[12] =&gt; No SET, LED[13] =&gt; Set 1h, LED[14] =&gt; Set 3h, LED[15] =&gt; Set 5h</a:t>
            </a:r>
          </a:p>
          <a:p>
            <a:endParaRPr lang="en-US" altLang="ko-KR" dirty="0"/>
          </a:p>
          <a:p>
            <a:endParaRPr lang="ko-KR" altLang="en-US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5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5F5DA0-68C9-C91D-4B3D-2F13609C2854}"/>
              </a:ext>
            </a:extLst>
          </p:cNvPr>
          <p:cNvSpPr/>
          <p:nvPr/>
        </p:nvSpPr>
        <p:spPr>
          <a:xfrm>
            <a:off x="0" y="-11845"/>
            <a:ext cx="12192000" cy="959257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23093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5</a:t>
            </a:fld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92796-ECBC-3992-5D4F-F5E3A648CF38}"/>
              </a:ext>
            </a:extLst>
          </p:cNvPr>
          <p:cNvSpPr txBox="1"/>
          <p:nvPr/>
        </p:nvSpPr>
        <p:spPr>
          <a:xfrm>
            <a:off x="75891" y="239485"/>
            <a:ext cx="11581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BD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39827" y="230932"/>
            <a:ext cx="7026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https://cdn.discordapp.com/attachments/1255395223669047327/1262244835163639808/BD_functionalFan-Detailed_BD.drawio.png?ex=6695e49c&amp;is=6694931c&amp;hm=a9c0640ca261881455efc3bfda5f869e745847d4066a03d9041da414c1e887c2&amp;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2729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C17C51-563F-07A2-2763-CAF4092844AE}"/>
              </a:ext>
            </a:extLst>
          </p:cNvPr>
          <p:cNvSpPr/>
          <p:nvPr/>
        </p:nvSpPr>
        <p:spPr>
          <a:xfrm>
            <a:off x="0" y="1464130"/>
            <a:ext cx="12192000" cy="1109622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169506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Block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6</a:t>
            </a:fld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390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5F5DA0-68C9-C91D-4B3D-2F13609C2854}"/>
              </a:ext>
            </a:extLst>
          </p:cNvPr>
          <p:cNvSpPr/>
          <p:nvPr/>
        </p:nvSpPr>
        <p:spPr>
          <a:xfrm>
            <a:off x="0" y="-11845"/>
            <a:ext cx="12192000" cy="959257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23093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7</a:t>
            </a:fld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92796-ECBC-3992-5D4F-F5E3A648CF38}"/>
              </a:ext>
            </a:extLst>
          </p:cNvPr>
          <p:cNvSpPr txBox="1"/>
          <p:nvPr/>
        </p:nvSpPr>
        <p:spPr>
          <a:xfrm>
            <a:off x="75891" y="239485"/>
            <a:ext cx="11581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  <a:endParaRPr lang="ko-KR" altLang="en-US" sz="4000" dirty="0"/>
          </a:p>
        </p:txBody>
      </p:sp>
      <p:pic>
        <p:nvPicPr>
          <p:cNvPr id="1026" name="Picture 2" descr="https://cdn.discordapp.com/attachments/1255395223669047327/1262222515691065434/BD_functionalFan-Streamlined_BD.drawio.png?ex=6695cfd2&amp;is=66947e52&amp;hm=df52162143bd6fabbac2fc2b003f1241b4fd479e768965da73f494afecf84c11&amp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185" y="1022289"/>
            <a:ext cx="7301630" cy="56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26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C17C51-563F-07A2-2763-CAF4092844AE}"/>
              </a:ext>
            </a:extLst>
          </p:cNvPr>
          <p:cNvSpPr/>
          <p:nvPr/>
        </p:nvSpPr>
        <p:spPr>
          <a:xfrm>
            <a:off x="0" y="1464130"/>
            <a:ext cx="12192000" cy="1109622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169506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Hardware Resource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8</a:t>
            </a:fld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760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5F5DA0-68C9-C91D-4B3D-2F13609C2854}"/>
              </a:ext>
            </a:extLst>
          </p:cNvPr>
          <p:cNvSpPr/>
          <p:nvPr/>
        </p:nvSpPr>
        <p:spPr>
          <a:xfrm>
            <a:off x="0" y="-11845"/>
            <a:ext cx="12192000" cy="959257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854462-E35D-D3D3-EEE6-9B3A52920B43}"/>
              </a:ext>
            </a:extLst>
          </p:cNvPr>
          <p:cNvSpPr txBox="1">
            <a:spLocks/>
          </p:cNvSpPr>
          <p:nvPr/>
        </p:nvSpPr>
        <p:spPr>
          <a:xfrm>
            <a:off x="1270519" y="230932"/>
            <a:ext cx="9871010" cy="7828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7CF0FFB1-21BB-D6F3-8DC8-C43C41EB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2837" y="6321845"/>
            <a:ext cx="2057400" cy="365125"/>
          </a:xfrm>
        </p:spPr>
        <p:txBody>
          <a:bodyPr/>
          <a:lstStyle/>
          <a:p>
            <a:fld id="{5F8AB062-5B6B-4D9C-B08F-3DCEA2A2D3DE}" type="slidenum">
              <a:rPr lang="ko-KR" altLang="en-US" sz="2000" smtClean="0"/>
              <a:t>9</a:t>
            </a:fld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92796-ECBC-3992-5D4F-F5E3A648CF38}"/>
              </a:ext>
            </a:extLst>
          </p:cNvPr>
          <p:cNvSpPr txBox="1"/>
          <p:nvPr/>
        </p:nvSpPr>
        <p:spPr>
          <a:xfrm>
            <a:off x="75891" y="239485"/>
            <a:ext cx="11581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Resource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F9B69D-8CAB-95B7-C283-C4936DEB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06" y="1515530"/>
            <a:ext cx="10974741" cy="450388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7476565" y="2348753"/>
            <a:ext cx="627529" cy="3585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6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4940</TotalTime>
  <Words>352</Words>
  <Application>Microsoft Office PowerPoint</Application>
  <PresentationFormat>와이드스크린</PresentationFormat>
  <Paragraphs>81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Wingdings</vt:lpstr>
      <vt:lpstr>Office 테마</vt:lpstr>
      <vt:lpstr>Functional Fan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우민 정</dc:creator>
  <cp:lastModifiedBy>USER</cp:lastModifiedBy>
  <cp:revision>111</cp:revision>
  <dcterms:created xsi:type="dcterms:W3CDTF">2023-11-22T06:31:13Z</dcterms:created>
  <dcterms:modified xsi:type="dcterms:W3CDTF">2024-07-16T01:15:13Z</dcterms:modified>
</cp:coreProperties>
</file>